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F750F1-324D-4EDB-9EAD-8A09B585E95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EDFD7C9-CC04-4CD1-B7D0-B0FEBBA7F8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2" y="1209675"/>
            <a:ext cx="5743575" cy="443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70104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76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65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344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15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58200" cy="6629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943100"/>
            <a:ext cx="6315075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976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8686800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53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6477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693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6</cp:revision>
  <dcterms:created xsi:type="dcterms:W3CDTF">2019-12-15T20:22:05Z</dcterms:created>
  <dcterms:modified xsi:type="dcterms:W3CDTF">2019-12-15T21:22:52Z</dcterms:modified>
</cp:coreProperties>
</file>