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50F1-324D-4EDB-9EAD-8A09B585E957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D7C9-CC04-4CD1-B7D0-B0FEBBA7F8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50F1-324D-4EDB-9EAD-8A09B585E957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D7C9-CC04-4CD1-B7D0-B0FEBBA7F8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50F1-324D-4EDB-9EAD-8A09B585E957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D7C9-CC04-4CD1-B7D0-B0FEBBA7F8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50F1-324D-4EDB-9EAD-8A09B585E957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D7C9-CC04-4CD1-B7D0-B0FEBBA7F8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50F1-324D-4EDB-9EAD-8A09B585E957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D7C9-CC04-4CD1-B7D0-B0FEBBA7F8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50F1-324D-4EDB-9EAD-8A09B585E957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D7C9-CC04-4CD1-B7D0-B0FEBBA7F83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50F1-324D-4EDB-9EAD-8A09B585E957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D7C9-CC04-4CD1-B7D0-B0FEBBA7F8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50F1-324D-4EDB-9EAD-8A09B585E957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D7C9-CC04-4CD1-B7D0-B0FEBBA7F8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50F1-324D-4EDB-9EAD-8A09B585E957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D7C9-CC04-4CD1-B7D0-B0FEBBA7F8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50F1-324D-4EDB-9EAD-8A09B585E957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DFD7C9-CC04-4CD1-B7D0-B0FEBBA7F8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50F1-324D-4EDB-9EAD-8A09B585E957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D7C9-CC04-4CD1-B7D0-B0FEBBA7F8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FF750F1-324D-4EDB-9EAD-8A09B585E957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EDFD7C9-CC04-4CD1-B7D0-B0FEBBA7F83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212" y="1209675"/>
            <a:ext cx="5743575" cy="4438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85800"/>
            <a:ext cx="7010400" cy="5410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7677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8534400" cy="6172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5651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8534400" cy="5791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6153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458200" cy="66294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462" y="1943100"/>
            <a:ext cx="6315075" cy="2971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9762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8686800" cy="6248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5538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14400"/>
            <a:ext cx="6477000" cy="4191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56939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60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</dc:creator>
  <cp:lastModifiedBy>DR.Ahmed Saker</cp:lastModifiedBy>
  <cp:revision>6</cp:revision>
  <dcterms:created xsi:type="dcterms:W3CDTF">2019-12-15T20:22:05Z</dcterms:created>
  <dcterms:modified xsi:type="dcterms:W3CDTF">2019-12-15T21:22:52Z</dcterms:modified>
</cp:coreProperties>
</file>