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3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8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4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3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7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7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4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2C30B-6875-4871-9565-4E3B475CE24F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48CE-2F62-42EE-973F-56A2C67FD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57350"/>
            <a:ext cx="81534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5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8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019800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1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40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5</cp:revision>
  <dcterms:created xsi:type="dcterms:W3CDTF">2019-12-16T06:46:05Z</dcterms:created>
  <dcterms:modified xsi:type="dcterms:W3CDTF">2019-12-16T07:54:44Z</dcterms:modified>
</cp:coreProperties>
</file>